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Stokes" userId="38f28885-245b-4790-88fd-98c488dd981a" providerId="ADAL" clId="{598641AB-3083-458E-A3C1-FE50B3E1078F}"/>
    <pc:docChg chg="modSld">
      <pc:chgData name="Ian Stokes" userId="38f28885-245b-4790-88fd-98c488dd981a" providerId="ADAL" clId="{598641AB-3083-458E-A3C1-FE50B3E1078F}" dt="2019-07-23T13:53:57.487" v="10" actId="20577"/>
      <pc:docMkLst>
        <pc:docMk/>
      </pc:docMkLst>
      <pc:sldChg chg="modSp">
        <pc:chgData name="Ian Stokes" userId="38f28885-245b-4790-88fd-98c488dd981a" providerId="ADAL" clId="{598641AB-3083-458E-A3C1-FE50B3E1078F}" dt="2019-07-23T13:53:57.487" v="10" actId="20577"/>
        <pc:sldMkLst>
          <pc:docMk/>
          <pc:sldMk cId="2286110912" sldId="256"/>
        </pc:sldMkLst>
        <pc:spChg chg="mod">
          <ac:chgData name="Ian Stokes" userId="38f28885-245b-4790-88fd-98c488dd981a" providerId="ADAL" clId="{598641AB-3083-458E-A3C1-FE50B3E1078F}" dt="2019-07-23T13:53:57.487" v="10" actId="20577"/>
          <ac:spMkLst>
            <pc:docMk/>
            <pc:sldMk cId="2286110912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 PPTX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110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TEST PPTX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Stokes</dc:creator>
  <cp:lastModifiedBy>Ian Stokes</cp:lastModifiedBy>
  <cp:revision>1</cp:revision>
  <dcterms:created xsi:type="dcterms:W3CDTF">2013-06-27T09:18:17Z</dcterms:created>
  <dcterms:modified xsi:type="dcterms:W3CDTF">2019-07-23T13:53:59Z</dcterms:modified>
</cp:coreProperties>
</file>